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29" r:id="rId24"/>
    <p:sldId id="331" r:id="rId25"/>
    <p:sldId id="332" r:id="rId26"/>
    <p:sldId id="333" r:id="rId27"/>
    <p:sldId id="334" r:id="rId28"/>
    <p:sldId id="335" r:id="rId29"/>
    <p:sldId id="325" r:id="rId30"/>
    <p:sldId id="398" r:id="rId31"/>
    <p:sldId id="346" r:id="rId32"/>
    <p:sldId id="353" r:id="rId33"/>
    <p:sldId id="356" r:id="rId34"/>
    <p:sldId id="358" r:id="rId35"/>
    <p:sldId id="359" r:id="rId36"/>
    <p:sldId id="360" r:id="rId37"/>
    <p:sldId id="343" r:id="rId38"/>
    <p:sldId id="344" r:id="rId39"/>
    <p:sldId id="348" r:id="rId40"/>
    <p:sldId id="349" r:id="rId41"/>
    <p:sldId id="372" r:id="rId42"/>
    <p:sldId id="364" r:id="rId43"/>
    <p:sldId id="369" r:id="rId44"/>
    <p:sldId id="283" r:id="rId45"/>
    <p:sldId id="264" r:id="rId46"/>
    <p:sldId id="366" r:id="rId47"/>
    <p:sldId id="367" r:id="rId48"/>
    <p:sldId id="368" r:id="rId49"/>
    <p:sldId id="371" r:id="rId50"/>
    <p:sldId id="362" r:id="rId51"/>
    <p:sldId id="298" r:id="rId52"/>
    <p:sldId id="299" r:id="rId53"/>
    <p:sldId id="357" r:id="rId54"/>
    <p:sldId id="355" r:id="rId55"/>
    <p:sldId id="354" r:id="rId56"/>
    <p:sldId id="328" r:id="rId57"/>
    <p:sldId id="318" r:id="rId58"/>
    <p:sldId id="323" r:id="rId59"/>
    <p:sldId id="321" r:id="rId60"/>
    <p:sldId id="316" r:id="rId61"/>
    <p:sldId id="317" r:id="rId62"/>
    <p:sldId id="306" r:id="rId63"/>
    <p:sldId id="303" r:id="rId64"/>
    <p:sldId id="350" r:id="rId65"/>
    <p:sldId id="351" r:id="rId66"/>
    <p:sldId id="352" r:id="rId67"/>
    <p:sldId id="382" r:id="rId68"/>
    <p:sldId id="380" r:id="rId69"/>
    <p:sldId id="381" r:id="rId70"/>
    <p:sldId id="379" r:id="rId71"/>
    <p:sldId id="374" r:id="rId72"/>
    <p:sldId id="377" r:id="rId73"/>
    <p:sldId id="378" r:id="rId74"/>
    <p:sldId id="376" r:id="rId75"/>
    <p:sldId id="282" r:id="rId76"/>
    <p:sldId id="373" r:id="rId77"/>
    <p:sldId id="375" r:id="rId78"/>
    <p:sldId id="339" r:id="rId79"/>
    <p:sldId id="370" r:id="rId80"/>
    <p:sldId id="340" r:id="rId81"/>
    <p:sldId id="338" r:id="rId82"/>
    <p:sldId id="341" r:id="rId83"/>
    <p:sldId id="342" r:id="rId84"/>
    <p:sldId id="294" r:id="rId85"/>
    <p:sldId id="297" r:id="rId86"/>
    <p:sldId id="288" r:id="rId87"/>
    <p:sldId id="284" r:id="rId88"/>
    <p:sldId id="292" r:id="rId89"/>
    <p:sldId id="293" r:id="rId90"/>
    <p:sldId id="291" r:id="rId91"/>
    <p:sldId id="287" r:id="rId92"/>
    <p:sldId id="286" r:id="rId93"/>
    <p:sldId id="285" r:id="rId94"/>
    <p:sldId id="274" r:id="rId95"/>
    <p:sldId id="270" r:id="rId96"/>
    <p:sldId id="266" r:id="rId97"/>
    <p:sldId id="262" r:id="rId98"/>
    <p:sldId id="257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790AFB"/>
    <a:srgbClr val="FAEBD3"/>
    <a:srgbClr val="FFC000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66" d="100"/>
          <a:sy n="66" d="100"/>
        </p:scale>
        <p:origin x="136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0E75-0DF7-2D13-8A7C-6813D198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735FE-C2D9-CFC7-3A4F-6FFD092F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B7EE7-F050-67C8-077B-165BB514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4429F-64E2-9CC7-1676-AF6F60B97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58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3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microsoft.com/office/2007/relationships/hdphoto" Target="../media/hdphoto5.wdp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8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스톤을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각인은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레벨로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56662"/>
              </p:ext>
            </p:extLst>
          </p:nvPr>
        </p:nvGraphicFramePr>
        <p:xfrm>
          <a:off x="1323050" y="1614457"/>
          <a:ext cx="9545897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8" y="4316463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8" y="2662452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8" y="3489823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9" y="2297697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92177E-3078-CDC1-7A6E-64FC4CCC8791}"/>
              </a:ext>
            </a:extLst>
          </p:cNvPr>
          <p:cNvSpPr txBox="1"/>
          <p:nvPr/>
        </p:nvSpPr>
        <p:spPr>
          <a:xfrm>
            <a:off x="3197306" y="4123625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29CDFF-14B5-AB8D-C652-BC634F9311BC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B526141-BFD5-EBE9-3977-55A2C5B65DC3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CDD355-C429-CF60-05CC-FBAEE170CA8D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FDCB98-E68F-81C7-1979-58F66B3EAD8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7B58EA-AF55-5C66-8981-2BD7ECF95D7C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125C6AD5-563F-0C8B-CBE6-50E91B7CB93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E2DB5C9-ED4E-137A-2945-B9A5BAC261F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5517128A-F3D1-D1A4-35A2-503B5AEEA6A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A81C3C-A3CA-1922-1161-3BA60A1D511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BD19886-8466-4045-F9C4-891AE2A2F943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DA2E2D-A144-BD32-C2C0-FF7B014D39B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D6BE691C-0281-1EC1-B7AE-A7E10B4CA65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729B5D4-E1AB-6619-4C2A-4801F07334C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5B291B4E-0CD7-285F-F189-2EE08563EFDC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C8C7AD-6FC1-E60B-51A3-30506928733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D4BC-AB40-C25F-CBCF-0552FE26C2D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DE5E44-9281-FAE6-A90A-51A9F962058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C20572-BAC8-1725-8D26-0721F5500C9E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555721-53FF-B487-82BA-EBC14735CB3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A25A66-6305-49FF-BAE4-3968493F729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0C63A-2919-5F48-ACF6-464D6346DAD5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126304" y="24169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126305" y="24169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126305" y="24205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7126305" y="2416634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8" y="2291999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BB8F26-FD7B-6A30-2B44-DF93E73EC6D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6FD920-D31A-3BEE-CBB5-779D1F41C13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10A3D4-DD6F-BC94-475B-0E9B810727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A34FE2-ABAC-EDF1-785B-3884778C288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E6600-4D62-FC03-A772-AF316F47657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3AC1D88-F9BD-BA87-E3A5-7CA980CFC8D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6267A9-11C9-83B5-D8E1-BC10B7A88B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61D2252-BE02-602F-6467-805CDAF6C5B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97618-0CD9-4AB4-6F28-B059FB66EDB0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CD8C48F-5694-B39A-D41A-CF9064DCF1A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2731F9-25F9-03E9-C5E9-08E56EAAEF4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14113C9-972C-50E9-E62E-FCA76FF9610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0224B5-366F-995A-FEA3-A393EBE5CBC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B8840D5-5F0C-5462-4C01-C28CC69F0C6A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341AA-6FB3-D957-9FAB-5281563D820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FBF34-7EA4-8131-B6C8-1387A77A7A9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3962C-9D18-2DA4-1772-F455B88119C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7BE3C-2C65-2C92-29D6-2B28B9048485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123-F1DF-F090-D674-EBF832476CE4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72CC6-CE29-D9E1-83F5-C4ACA007E9A5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BA464-5BE0-2479-3269-01D9ECAFAF2B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5A3D445-2A1E-874D-3A5A-4D642E9C7CF4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653DC0-9CBE-6182-92CD-EA6730F09A67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2CCF1-CF95-457A-2678-12C589AAB55A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7BDA016-623A-B962-4A29-CB79A694BE84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67E69-DEF4-7029-3DF8-AF88197BAE62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4A8F445-A104-3E58-DA6B-3BE2B19B144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B575B7-4AE5-5DDA-2290-56B8B94858E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0E6899-77F3-5F92-A5DE-EA4B97B8B76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3E137C-3B6E-D789-AE4E-6FCEF36F57F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96605AA-798A-02C2-4BAB-E398C11DC36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E0AA4-6103-F147-9985-CB34CBAB4E3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A772AA5-4318-C8C1-4268-E4D0D3194C9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3FE9FE-1072-FFFC-0D4D-E2ECB9B414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268EA2E9-A7CC-626D-D26A-72CEE3D3907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DBC67F-3C73-7B51-343B-0B12AF60C6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CB26F8A-FE6F-7D6B-5D99-878C7D342A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39DC5-7051-F141-77F8-5D0CB299DA6E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BDBCF3-0067-D24F-7BE0-CB7127B4DB4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88B45-3823-3742-49C0-1FEC29BDF61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2EF2E-CE5C-5435-CECD-232B370175D8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B816F-788E-F51A-F3B8-B8D6C1C0D36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CF550-AB58-E059-EB9C-60973093293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C2E47-206D-087F-C15B-484D4E17FA0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126305" y="2418683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7" y="2291999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중복으로 선택 할 수 없는 버프도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남은 버프 중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C12E31C-3A88-A1EA-FF3E-8973A7ADB20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8659487-5C45-F026-A138-5FF3FF0621C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4BC8C-7B3F-DC47-C1F6-550EA2DB5A7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2865FD7-B384-2652-AD90-74A455EDD9A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CB9082-85B8-5C96-7C70-1B29CE3E013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D5AF50-F621-0384-9FC0-CCD024B3FB4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5B933C-DEEB-6E4F-CCBE-36C51BF7C09E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1E34504-85C1-6547-DEC7-C99450E6569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9AA0B7-4E24-3EC2-6BB7-A910F3CFDCF2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1302990-A860-2A10-CEAA-E2FC19DC6D4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7A421-1B52-4E40-2652-60ADF77F3DE3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0A68780-98C6-17A0-A74F-93437D9B4BA3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633B38-BEB9-8552-B831-317EBFDA9E1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AA40EE4-E10A-F37B-A70B-651420734DB3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4927A-8D3A-731E-CF02-643915616FF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2F09E7-5D7F-B710-7057-0E006797342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655CB-5EDC-01F9-304F-5058482CAE1F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7A3DF-54E6-8AA4-5F2F-A0632384B06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F8C7E-FE42-D6D4-29B2-A60CF0CC097D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5AF3F-9291-CC28-8863-98FCCD52245E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8497B-2406-E5BF-3B30-E3C6E35DAA56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126305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7" y="2291999"/>
            <a:ext cx="7177629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전용 연출이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CE5D16-E9EC-0B89-E6DD-85DCB4EE1548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CB622EB-2F22-F041-B585-240B0F693231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3D8A0-FD7F-4657-52BD-8A0963D91C8C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BC638A9-7612-B466-6FB1-C958CCDE079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5BE3FE-C694-0E39-0624-05927E742D2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B0D5024-5823-E81D-49E8-5DEE54BE3022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7A3393-42FB-CE75-B08F-21952250EE8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9E1F02-4FC8-8B48-2A32-200E6A41907D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F0691-8ACA-4C07-BC8F-AA7EB15105A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A4B16-5CE1-10C7-9307-54AC6FF53559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955EC-D735-8623-CE50-AAECFFB831E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FB285-A284-08DA-9362-4271A4ECDEE0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7126304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7126305" y="241840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7126305" y="242206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7" y="2291999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시 목표를 달성하지 않은 파티의 라운드는 즉시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10A6EA-1FD5-416B-36E3-6BC98AF75547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594E9AF-1F60-9587-807D-28B740333404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C431EE-57DC-1F75-CD92-5B950496145E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49FFE6B-5C00-EA9C-8F8D-AD68418F9C9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32E529-F24A-2913-C678-4977DAB15E7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125B5F9-A6C4-5A7A-FDAA-AA09718E78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EB68F-BA30-ADF1-FFB4-91AA8D72FFFB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657D78-D252-1A30-3765-3694758ED581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626002-B43D-BE0D-CEF1-50D868A3B82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083435"/>
              </p:ext>
            </p:extLst>
          </p:nvPr>
        </p:nvGraphicFramePr>
        <p:xfrm>
          <a:off x="611858" y="4154333"/>
          <a:ext cx="60325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11211FD-9C2F-E9BB-A4A6-38CC247263BD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FAFE285F-DBEF-3007-B26D-0C665C7C4CE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BE0579D-856A-1168-2B0F-4D720DFA3FFF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49574D2-1A65-11F6-6F46-0C0642CD143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4A3F89-C1A0-1642-F5D1-4A50E76A392F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257333F-427B-E638-C987-FE637A5BD85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4E2C73-EF6A-B39F-0C63-84D8B41540D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FCBFB94-03AF-0BAC-A660-494772CB232B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7FB4B-B60F-9E4E-9A8C-61036875E572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81C226-634C-DD50-F9C0-1C50F122AFCB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6B6ACD-1F46-985B-E3D9-6DF023586C85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4F904-22F0-6FBC-54DA-27CCFBE8BC38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126303" y="24181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126304" y="24181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126304" y="24217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266697" y="2286128"/>
            <a:ext cx="717763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D1F601B-867B-D9BE-20B7-B1EDCB7E3D8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61FAFA9-D0A4-837F-B081-2772F1334CC3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A4048B8-378D-65A0-F195-B10769D6B11C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97C719E-CF5E-4C75-15C4-50900E016D09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2B3300-F982-272A-B532-13589A50BE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F9C88D6-8C47-7B29-BB35-A5EA85878A3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CC6A79-8E95-BD34-7D49-C5E767AD5392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5A3FC-B6BB-1697-5930-A575B1C0DA0C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F4C3D-2E91-DAC3-6ADE-9D70081B527D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16DF0E-4A5A-E692-00A4-4ED98F6125F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B57EEB1-9502-38D8-ADC3-CEF8BA633E58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C393D-6E9C-2CE2-51FD-7E9855762EB3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A02418D-DE65-25A0-C68C-241B1EF3A351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1DB9B6-5949-63FC-04FB-9CDB07B0715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3917FDF-D9FF-A7BC-2F70-E0D4700BE370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E9F4F-D41E-CFF3-528C-AC9CB8EE2B9C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96F9D2-09C0-1E8A-590A-25D2644D175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C5AEFD-02E7-9EA4-CA07-F185B96412C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32D71E3-32F6-4F29-3AD7-B2D29D3E64C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52415-38FB-CA2F-8E00-B54BFBEFAC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E9789B0-C45A-DFE7-1441-79A03B58279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0A30E6-26DB-2008-970C-AE28CEEDE3F7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7263A6B-CB4C-D32D-DD8F-DBB4FC819DA5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A2FD1-EBC8-98A6-6EBA-8841ACDF60E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D64A5-383D-0AC5-7EDA-5CD385F67D7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580A-8F17-B54E-E5E4-E09AFFDD558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E383D-CC7B-00E9-AD00-0DAD54841E8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04178-C811-98DE-240A-CD5E99F71B62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22EF-E2C7-A7D9-6566-C855B8517E0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6F5F-7FCB-AA6F-D936-66D7026FB3D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126304" y="24181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126305" y="241811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126305" y="242178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7" y="2286225"/>
            <a:ext cx="717763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B9A577-8B17-F908-71AA-507B746E244F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 책갈피</a:t>
            </a:r>
            <a:endParaRPr lang="en-US" altLang="ko-KR" sz="9600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96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11.18</a:t>
            </a:r>
          </a:p>
        </p:txBody>
      </p:sp>
    </p:spTree>
    <p:extLst>
      <p:ext uri="{BB962C8B-B14F-4D97-AF65-F5344CB8AC3E}">
        <p14:creationId xmlns:p14="http://schemas.microsoft.com/office/powerpoint/2010/main" val="2573712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군단장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DAADE-A59A-2AC7-48A4-BC07ACBEAD4E}"/>
              </a:ext>
            </a:extLst>
          </p:cNvPr>
          <p:cNvSpPr txBox="1"/>
          <p:nvPr/>
        </p:nvSpPr>
        <p:spPr>
          <a:xfrm>
            <a:off x="6710427" y="1773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618015"/>
              </p:ext>
            </p:extLst>
          </p:nvPr>
        </p:nvGraphicFramePr>
        <p:xfrm>
          <a:off x="787956" y="215853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23299"/>
              </p:ext>
            </p:extLst>
          </p:nvPr>
        </p:nvGraphicFramePr>
        <p:xfrm>
          <a:off x="787955" y="215853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95224"/>
              </p:ext>
            </p:extLst>
          </p:nvPr>
        </p:nvGraphicFramePr>
        <p:xfrm>
          <a:off x="787955" y="373333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태초의 섬 포함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모험섬들로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4522A-22E8-F3F1-ACF0-7088D9B13889}"/>
              </a:ext>
            </a:extLst>
          </p:cNvPr>
          <p:cNvSpPr txBox="1"/>
          <p:nvPr/>
        </p:nvSpPr>
        <p:spPr>
          <a:xfrm>
            <a:off x="828594" y="6341197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모든 섬이 등장하는 건 아니고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모험섬들로만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승리하는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투혼전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자신의 캐릭터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개로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52867"/>
              </p:ext>
            </p:extLst>
          </p:nvPr>
        </p:nvGraphicFramePr>
        <p:xfrm>
          <a:off x="701850" y="3429000"/>
          <a:ext cx="10788298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투혼전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42D4B2-710A-08B4-588F-5B1C5F0E417D}"/>
              </a:ext>
            </a:extLst>
          </p:cNvPr>
          <p:cNvSpPr txBox="1"/>
          <p:nvPr/>
        </p:nvSpPr>
        <p:spPr>
          <a:xfrm>
            <a:off x="828594" y="5771779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투혼전은 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어려울듯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섬멸전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ㄴ넣어야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할 듯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05102"/>
              </p:ext>
            </p:extLst>
          </p:nvPr>
        </p:nvGraphicFramePr>
        <p:xfrm>
          <a:off x="805752" y="245317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92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0" name="그림 29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0015944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975596" y="3321323"/>
            <a:ext cx="840310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5BD6-DD8B-FE1E-16DA-1F32ECC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1D458F-215F-0786-8A21-79CD157A3D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186B5-D61D-832F-14A9-4115A075CD2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E880-D7DD-058C-3B97-C278B3F5619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6DD423A-B928-3ED5-787B-CFADB80F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E7775-7142-FCE3-20E4-7B1BDFF01EF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A5C1A-C777-4569-7E73-EDF7C1A7B5AA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786286-2356-7447-3F2B-6D706A7FA12D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E888-A903-2A01-56F6-84A9634DE719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CFB38-9FE4-40D7-12B4-12872D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E5F98-D247-D97E-3B0C-5A9965E13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629B0-DF89-AFBF-3952-C7004CFD4BD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750A2B9-8017-6D63-9AEA-81BCBF8F7DF0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6BD6-53B1-192E-C720-282BEA5512EC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C14CD-B911-2C1F-00CE-11EFE534B501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ACE93-E4D1-5957-1380-980F3C5B655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80B6-7FE9-BD90-61C9-935E2396545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FB8E2-31BE-FC79-AEE1-7042B8524CC6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C5B9AD-5152-84FF-9725-FDC244CC988B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2A48E-4E8C-FF4F-ACCB-39CEB53E85E2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DA3052-3ED1-A0A2-8390-5E0BC0B307E7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7360D0-FF96-FC51-5488-7F366058BBEB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BC5ED3-610E-6B2C-F08E-25282F04C826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155BC-85B4-7B57-50DF-2F74258C4595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07DFDE-62EE-2D53-0883-4C2A55E3D446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39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61" y="2476948"/>
            <a:ext cx="5068102" cy="300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19614-E121-F3BA-F48C-FD9E00CE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970" y="2905909"/>
            <a:ext cx="5211363" cy="2972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F1CA24-9AAD-8839-0009-8672595B9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10998" y="2022521"/>
            <a:ext cx="8327968" cy="47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DF8CF-2F6B-0F4E-6A23-214CA3A94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4654605" y="2798457"/>
            <a:ext cx="1441395" cy="2656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8C7BA3-B539-4182-C1E5-2F8E90239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7556444" y="2798457"/>
            <a:ext cx="1441393" cy="2656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5FAC6A-DE62-B351-F41A-92CC24DA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6096000" y="2753191"/>
            <a:ext cx="1441395" cy="2656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DFB8E-AE64-052F-50F3-B57C8EDD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4002" y="1382317"/>
            <a:ext cx="7067664" cy="1307113"/>
          </a:xfrm>
          <a:prstGeom prst="rect">
            <a:avLst/>
          </a:prstGeom>
        </p:spPr>
      </p:pic>
      <p:pic>
        <p:nvPicPr>
          <p:cNvPr id="13" name="그림 12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BFA78CE7-92F8-74B3-4EAF-030BB2038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283768" y="1252331"/>
            <a:ext cx="3412432" cy="1304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98967-90F8-A04C-58E1-5EFF33D877FC}"/>
              </a:ext>
            </a:extLst>
          </p:cNvPr>
          <p:cNvSpPr txBox="1"/>
          <p:nvPr/>
        </p:nvSpPr>
        <p:spPr>
          <a:xfrm>
            <a:off x="4690761" y="1252331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590675" y="3144437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16747B-1584-7C40-CDB2-3D11A72C8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299479" y="2865120"/>
            <a:ext cx="846821" cy="1560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7B1B3D-8B17-44A0-6F39-992E2B86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045701" y="2865120"/>
            <a:ext cx="846821" cy="15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ADB32-CC59-A55D-B945-3E4A4748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8CBC63-CE7D-4A0C-DF48-DBC9FA643AA8}"/>
              </a:ext>
            </a:extLst>
          </p:cNvPr>
          <p:cNvSpPr/>
          <p:nvPr/>
        </p:nvSpPr>
        <p:spPr>
          <a:xfrm>
            <a:off x="0" y="1242292"/>
            <a:ext cx="12192000" cy="228138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F762E-2122-0168-51F4-F462D25C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752" y="1602341"/>
            <a:ext cx="7067664" cy="1307113"/>
          </a:xfrm>
          <a:prstGeom prst="rect">
            <a:avLst/>
          </a:prstGeom>
        </p:spPr>
      </p:pic>
      <p:pic>
        <p:nvPicPr>
          <p:cNvPr id="18" name="그림 17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6EAEA10F-7A67-E9EC-A53D-E46B69177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188518" y="1472355"/>
            <a:ext cx="3412432" cy="1304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C98DB-0643-1E08-4E42-F2D737D373E4}"/>
              </a:ext>
            </a:extLst>
          </p:cNvPr>
          <p:cNvSpPr txBox="1"/>
          <p:nvPr/>
        </p:nvSpPr>
        <p:spPr>
          <a:xfrm>
            <a:off x="4595511" y="1472355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1543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24567-266F-5A35-7DFA-C36F9566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99" y="776442"/>
            <a:ext cx="5124141" cy="4053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250732" y="3429000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12C8FE-8D5D-7EBA-3EB6-D17E7BD68DF8}"/>
              </a:ext>
            </a:extLst>
          </p:cNvPr>
          <p:cNvSpPr/>
          <p:nvPr/>
        </p:nvSpPr>
        <p:spPr>
          <a:xfrm>
            <a:off x="0" y="0"/>
            <a:ext cx="2990850" cy="6855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5" y="0"/>
            <a:ext cx="8673595" cy="6858000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B5696B-2F7B-A8C2-6365-433205C31C3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6F5A76-17B5-9C03-07E7-3DFFB923E587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CF3D37-D1D1-86B1-07E7-E314BA91E223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08094-68F3-2447-E5BD-B9910BF58A08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C7D5D-74AA-6993-03A0-21ADB4769DC2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ABDEC-5F93-0EFB-25BB-2D231B837C7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DD248D-0998-F63C-921C-92A357F1F7DA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A232A7-E22C-BE88-2E14-FDAC408A96C8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AB2180-F351-4640-E1C7-D9845EBC3F31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A052EE-4584-EF51-31D8-95B656406B68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87BEAE-79B3-BB82-77C0-06641A21481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A53943-14F8-0224-613E-341F282A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83CC0E-02B5-453C-BF3E-2C666095E4D7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02C348-6B9D-B00F-20AF-B6EA025A3AC8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116A-E608-8768-2A74-4C56683DCA20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41575-AA37-F5E3-567B-D586A65BA5D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FA4C0-DF2D-FE2E-C66C-A60EB7EA91D1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F4CD9-731E-D77B-842E-4ABEEA521D51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14581-BF86-D422-A535-D5471A5E881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B9B95E-DDCA-E654-18DF-FC75B6CE22B2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CDE9DF-6369-9A52-6466-6954BDD77BC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72AE-3319-377F-530E-8AC11F4BE2ED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BA0CF-166E-2FFC-8E7F-85926ACCBF4F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3AE04-B218-BAA8-A665-418681B3A4CC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E6A898-EB90-1F60-C1A0-5CA773D22A1E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7C8F34-E257-EC80-9B98-306468C728F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2C17BC-DB48-6779-B8C4-5C0CA96512C4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AE036-E7E8-BDB1-BCE2-39404714DB9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1DD37C72-05F3-ACA8-CC0F-D66C117D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FE76B790-C084-C58D-CBE6-9170A760C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4C1AC327-FB36-702B-C857-6F199C566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6D3CE775-6D80-7626-E325-CDF12303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42B993-D122-D43D-2AB5-A33943B3AEB3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8FC9E-3132-4727-43D3-8CF753AD557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734A46-51A9-D368-23CF-68F71D625345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C12260-75B9-B120-CE8A-E845F76D0B78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5B4C0-166D-4D8C-1778-FD6E61A40BCA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6F1BB7-FCE0-8579-64B0-5BADE45B78A9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98B73-1413-B6F8-5222-670A3428699C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50B0B-A335-65D1-D3FE-55D1342375E7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110C8C-DEF3-2FF4-D6CA-3A5A4AA67ED2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C1AFF6-DF56-A301-D910-79BE64D18B47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FDA4C-666D-4799-00B7-A4B2097ACB2C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0371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306027" y="2321613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505425" y="3918277"/>
            <a:ext cx="5129812" cy="7578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6000">
                <a:schemeClr val="tx1">
                  <a:alpha val="5000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858277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9116</TotalTime>
  <Words>5288</Words>
  <Application>Microsoft Office PowerPoint</Application>
  <PresentationFormat>와이드스크린</PresentationFormat>
  <Paragraphs>1394</Paragraphs>
  <Slides>98</Slides>
  <Notes>37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4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777</cp:revision>
  <dcterms:created xsi:type="dcterms:W3CDTF">2024-10-29T05:59:45Z</dcterms:created>
  <dcterms:modified xsi:type="dcterms:W3CDTF">2024-11-18T09:59:02Z</dcterms:modified>
</cp:coreProperties>
</file>